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7" r:id="rId2"/>
    <p:sldId id="268" r:id="rId3"/>
    <p:sldId id="260" r:id="rId4"/>
    <p:sldId id="256" r:id="rId5"/>
    <p:sldId id="257" r:id="rId6"/>
    <p:sldId id="259" r:id="rId7"/>
    <p:sldId id="261" r:id="rId8"/>
    <p:sldId id="258" r:id="rId9"/>
    <p:sldId id="269" r:id="rId10"/>
    <p:sldId id="262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00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2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255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4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7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2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3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1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5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91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0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F890-674B-41B3-88DD-0AF45A9E89CA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83754D-C83B-493F-AD0B-AF3BA5CE0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0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643" y="18565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ky-KG" sz="2800" dirty="0">
                <a:solidFill>
                  <a:srgbClr val="0070C0"/>
                </a:solidFill>
              </a:rPr>
              <a:t>Творчество учащихся (поделки)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" y="1202020"/>
            <a:ext cx="9426633" cy="5655980"/>
          </a:xfrm>
        </p:spPr>
      </p:pic>
    </p:spTree>
    <p:extLst>
      <p:ext uri="{BB962C8B-B14F-4D97-AF65-F5344CB8AC3E}">
        <p14:creationId xmlns:p14="http://schemas.microsoft.com/office/powerpoint/2010/main" val="41191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" y="149628"/>
            <a:ext cx="9664931" cy="65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4" y="124691"/>
            <a:ext cx="1037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2" y="123666"/>
            <a:ext cx="10161154" cy="66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" y="216130"/>
            <a:ext cx="10636288" cy="65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157942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5651"/>
            <a:ext cx="8596668" cy="1320800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5" y="114600"/>
            <a:ext cx="10906490" cy="65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6697" y="-462282"/>
            <a:ext cx="6431586" cy="1344507"/>
          </a:xfrm>
        </p:spPr>
        <p:txBody>
          <a:bodyPr/>
          <a:lstStyle/>
          <a:p>
            <a:pPr algn="ctr"/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2" y="108065"/>
            <a:ext cx="11028219" cy="66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2160588"/>
            <a:ext cx="646906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5" y="252707"/>
            <a:ext cx="10627975" cy="63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108065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1" y="240348"/>
            <a:ext cx="10636164" cy="6381699"/>
          </a:xfrm>
        </p:spPr>
      </p:pic>
    </p:spTree>
    <p:extLst>
      <p:ext uri="{BB962C8B-B14F-4D97-AF65-F5344CB8AC3E}">
        <p14:creationId xmlns:p14="http://schemas.microsoft.com/office/powerpoint/2010/main" val="34410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6502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</TotalTime>
  <Words>5</Words>
  <Application>Microsoft Office PowerPoint</Application>
  <PresentationFormat>Широкоэкранный</PresentationFormat>
  <Paragraphs>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Творчество учащихся (поделки)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Творчество учащихся (поделки)</dc:title>
  <dc:creator>F1</dc:creator>
  <cp:lastModifiedBy>F1</cp:lastModifiedBy>
  <cp:revision>2</cp:revision>
  <dcterms:created xsi:type="dcterms:W3CDTF">2023-04-05T05:30:38Z</dcterms:created>
  <dcterms:modified xsi:type="dcterms:W3CDTF">2023-04-05T05:48:18Z</dcterms:modified>
</cp:coreProperties>
</file>