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2" r:id="rId3"/>
    <p:sldId id="263" r:id="rId4"/>
    <p:sldId id="264" r:id="rId5"/>
    <p:sldId id="265" r:id="rId6"/>
    <p:sldId id="268" r:id="rId7"/>
    <p:sldId id="261" r:id="rId8"/>
    <p:sldId id="257" r:id="rId9"/>
    <p:sldId id="258" r:id="rId10"/>
    <p:sldId id="259" r:id="rId11"/>
    <p:sldId id="266" r:id="rId12"/>
    <p:sldId id="269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1AE257-1AE8-43FE-B6FE-2B3B119C3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1963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8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B6B4E-3007-42D4-96E7-84B5387A8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B257BC7-4680-44BA-9C3D-751256C98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67" y="262467"/>
            <a:ext cx="11904133" cy="6375399"/>
          </a:xfrm>
        </p:spPr>
      </p:pic>
    </p:spTree>
    <p:extLst>
      <p:ext uri="{BB962C8B-B14F-4D97-AF65-F5344CB8AC3E}">
        <p14:creationId xmlns:p14="http://schemas.microsoft.com/office/powerpoint/2010/main" val="287456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678CB-4390-490B-AD7A-E1E1EF8D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FDB635-04B5-4749-B661-17132D7C4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33" y="237067"/>
            <a:ext cx="11861800" cy="6324599"/>
          </a:xfrm>
        </p:spPr>
      </p:pic>
    </p:spTree>
    <p:extLst>
      <p:ext uri="{BB962C8B-B14F-4D97-AF65-F5344CB8AC3E}">
        <p14:creationId xmlns:p14="http://schemas.microsoft.com/office/powerpoint/2010/main" val="398264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2FD365-67CB-41B8-ABB8-1FB33EF38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" y="101600"/>
            <a:ext cx="11802534" cy="621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1685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D65B2-643D-4F12-8326-76275531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A82A98-67CC-4E7A-87F7-F469593BE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67" y="228600"/>
            <a:ext cx="11878733" cy="6400799"/>
          </a:xfrm>
        </p:spPr>
      </p:pic>
    </p:spTree>
    <p:extLst>
      <p:ext uri="{BB962C8B-B14F-4D97-AF65-F5344CB8AC3E}">
        <p14:creationId xmlns:p14="http://schemas.microsoft.com/office/powerpoint/2010/main" val="160909593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FF654-6648-426F-AE19-67770793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1D6D72-CEAA-4292-8EAC-DDB3D2116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34" y="237067"/>
            <a:ext cx="12022666" cy="6383865"/>
          </a:xfrm>
        </p:spPr>
      </p:pic>
    </p:spTree>
    <p:extLst>
      <p:ext uri="{BB962C8B-B14F-4D97-AF65-F5344CB8AC3E}">
        <p14:creationId xmlns:p14="http://schemas.microsoft.com/office/powerpoint/2010/main" val="424677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32EA7B-5A34-4BF2-A511-167B781E5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32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544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5BF130-4CE6-41A2-8BC1-B1729E2B3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7" y="0"/>
            <a:ext cx="11929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7837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EC1206-C279-44B4-B9FC-934B77852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67733"/>
            <a:ext cx="12090400" cy="650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14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43CF6D-F684-4183-86FD-2E422BBF5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98867" cy="669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B86F46-E71F-45C8-B2CD-859BDC7C9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1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09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157239-7D69-487F-B6AD-B2F4A68BB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2210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9D5024-600A-4FA1-B76F-77E22D101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67"/>
            <a:ext cx="12192000" cy="645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6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F16493-D701-4FAF-9814-4F54536EE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267" y="0"/>
            <a:ext cx="12149667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9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9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Century Gothic</vt:lpstr>
      <vt:lpstr>Garamond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Эленура Талиева</dc:creator>
  <cp:lastModifiedBy>Эленура Талиева</cp:lastModifiedBy>
  <cp:revision>2</cp:revision>
  <dcterms:created xsi:type="dcterms:W3CDTF">2023-03-31T05:08:47Z</dcterms:created>
  <dcterms:modified xsi:type="dcterms:W3CDTF">2023-03-31T05:18:41Z</dcterms:modified>
</cp:coreProperties>
</file>