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7F9F-434A-4608-9B43-BBA783B1AFEF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6C57-8DE8-4B0A-8AFE-DF3C7C181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96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7F9F-434A-4608-9B43-BBA783B1AFEF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6C57-8DE8-4B0A-8AFE-DF3C7C181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427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7F9F-434A-4608-9B43-BBA783B1AFEF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6C57-8DE8-4B0A-8AFE-DF3C7C18137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8501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7F9F-434A-4608-9B43-BBA783B1AFEF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6C57-8DE8-4B0A-8AFE-DF3C7C181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843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7F9F-434A-4608-9B43-BBA783B1AFEF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6C57-8DE8-4B0A-8AFE-DF3C7C18137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3215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7F9F-434A-4608-9B43-BBA783B1AFEF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6C57-8DE8-4B0A-8AFE-DF3C7C181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64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7F9F-434A-4608-9B43-BBA783B1AFEF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6C57-8DE8-4B0A-8AFE-DF3C7C181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44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7F9F-434A-4608-9B43-BBA783B1AFEF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6C57-8DE8-4B0A-8AFE-DF3C7C181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24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7F9F-434A-4608-9B43-BBA783B1AFEF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6C57-8DE8-4B0A-8AFE-DF3C7C181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85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7F9F-434A-4608-9B43-BBA783B1AFEF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6C57-8DE8-4B0A-8AFE-DF3C7C181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29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7F9F-434A-4608-9B43-BBA783B1AFEF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6C57-8DE8-4B0A-8AFE-DF3C7C181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19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7F9F-434A-4608-9B43-BBA783B1AFEF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6C57-8DE8-4B0A-8AFE-DF3C7C181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32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7F9F-434A-4608-9B43-BBA783B1AFEF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6C57-8DE8-4B0A-8AFE-DF3C7C181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179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7F9F-434A-4608-9B43-BBA783B1AFEF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6C57-8DE8-4B0A-8AFE-DF3C7C181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86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7F9F-434A-4608-9B43-BBA783B1AFEF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6C57-8DE8-4B0A-8AFE-DF3C7C181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27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6C57-8DE8-4B0A-8AFE-DF3C7C18137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87F9F-434A-4608-9B43-BBA783B1AFEF}" type="datetimeFigureOut">
              <a:rPr lang="ru-RU" smtClean="0"/>
              <a:t>13.04.2023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87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87F9F-434A-4608-9B43-BBA783B1AFEF}" type="datetimeFigureOut">
              <a:rPr lang="ru-RU" smtClean="0"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C156C57-8DE8-4B0A-8AFE-DF3C7C181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49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5748" y="-74815"/>
            <a:ext cx="5009574" cy="1049941"/>
          </a:xfrm>
        </p:spPr>
        <p:txBody>
          <a:bodyPr/>
          <a:lstStyle/>
          <a:p>
            <a:r>
              <a:rPr lang="ru-RU" dirty="0" smtClean="0"/>
              <a:t>СПОРТСМЕНЫ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49933" y="908623"/>
            <a:ext cx="3147523" cy="354912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СОШГ №28 им.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Ч.Айтматова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14" y="1662545"/>
            <a:ext cx="3457429" cy="4380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329" y="1288471"/>
            <a:ext cx="3846715" cy="5128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01" y="1662545"/>
            <a:ext cx="3447705" cy="4596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6104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" y="0"/>
            <a:ext cx="5652655" cy="3535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6283"/>
            <a:ext cx="5916793" cy="3331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897" y="513266"/>
            <a:ext cx="4576019" cy="6026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6681239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</TotalTime>
  <Words>7</Words>
  <Application>Microsoft Office PowerPoint</Application>
  <PresentationFormat>Широкоэкранный</PresentationFormat>
  <Paragraphs>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Trebuchet MS</vt:lpstr>
      <vt:lpstr>Wingdings 3</vt:lpstr>
      <vt:lpstr>Аспект</vt:lpstr>
      <vt:lpstr>СПОРТСМЕНЫ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СПОРТСМЕНЫ</dc:title>
  <dc:creator>F1</dc:creator>
  <cp:lastModifiedBy>F1</cp:lastModifiedBy>
  <cp:revision>1</cp:revision>
  <dcterms:created xsi:type="dcterms:W3CDTF">2023-04-13T02:02:00Z</dcterms:created>
  <dcterms:modified xsi:type="dcterms:W3CDTF">2023-04-13T02:07:18Z</dcterms:modified>
</cp:coreProperties>
</file>