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06" r:id="rId3"/>
    <p:sldId id="300" r:id="rId4"/>
    <p:sldId id="301" r:id="rId5"/>
    <p:sldId id="302" r:id="rId6"/>
    <p:sldId id="303" r:id="rId7"/>
    <p:sldId id="304" r:id="rId8"/>
    <p:sldId id="299" r:id="rId9"/>
    <p:sldId id="297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6" r:id="rId30"/>
    <p:sldId id="281" r:id="rId31"/>
    <p:sldId id="282" r:id="rId32"/>
    <p:sldId id="283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96783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14291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51384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6392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55804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12229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68629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77718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79451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59374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95992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7734-86E2-4E05-BA13-5F5C38F39CAA}" type="datetimeFigureOut">
              <a:rPr lang="ru-KG" smtClean="0"/>
              <a:t>31.03.2023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3BBF1-5910-49BD-AEA0-94EF71E429A8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01976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B13B3F-68E6-4B10-9E1B-3BC7A0846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8" y="0"/>
            <a:ext cx="807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99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72192D-35A2-4320-81A6-2B78890F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5460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B4CE9-F428-4F0E-A539-F56627CFC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5926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60CA97-8798-413F-8972-B872BBD87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" y="0"/>
            <a:ext cx="6519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7606B7-7862-435B-8CE6-DFCE67AFE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502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887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E2E32-260A-4CD5-AFBB-6DE4F275A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5943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78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5AF359-CB48-44F4-B8DF-4D6D188B8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37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FD2E8D-0A2A-4271-B9B5-6242E83BF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67733"/>
            <a:ext cx="5537199" cy="69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27B022-B898-4EA7-88B7-D1884EB2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0"/>
            <a:ext cx="6570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8F69A2-D938-4879-92D4-2C9318AB9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7" y="0"/>
            <a:ext cx="5469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029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35997C-C117-4385-8B8E-A1D8899B0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1" y="0"/>
            <a:ext cx="5452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C286D-C5C6-49F4-B0B3-C12158213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1" y="0"/>
            <a:ext cx="6976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D64CF5-7BF0-4992-804E-173D4D946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0"/>
            <a:ext cx="6341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3C021-70B2-4371-BB7C-DFE0ECAF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0"/>
            <a:ext cx="7374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38792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7B1E7B-00BD-47F0-B486-0C75E017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070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7EBF3B-FF34-4995-B650-F699E7B3F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3" y="0"/>
            <a:ext cx="6409267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3582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A7003B-58FB-4254-8149-59FBAFC31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1" y="0"/>
            <a:ext cx="557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9CF20-B44C-4F7B-A9C8-3530B73F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0067"/>
            <a:ext cx="5579533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D72D0A-E774-4F8B-8753-C9DD0123E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7B7380-F176-4F24-BB95-B1AD29374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7" y="0"/>
            <a:ext cx="5977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13093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244360-69E4-4530-BD96-ACF75FACC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67" y="220132"/>
            <a:ext cx="5875865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26E01-6306-492C-B0C2-5AF12C25B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0"/>
            <a:ext cx="753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1790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A1F8B4-A50C-487A-8940-740126DE4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45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0635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E6F6C3-9C74-4AA1-8018-33F351B4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0"/>
            <a:ext cx="584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7316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D3B0D4-98CC-4182-880C-E3C4BE713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1" y="0"/>
            <a:ext cx="5774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3AF7C8-DC7B-4B37-B5BA-93DA795BD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" y="-110067"/>
            <a:ext cx="684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25407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5DB603-13AC-44BF-840C-819D91786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0"/>
            <a:ext cx="6561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30FE29-53A2-4645-96FB-CD03170FE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647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AF8F1B-BAB9-4679-82BE-6B1F9C363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6358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77811-8273-48FB-AB0D-A28F81A34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33" y="0"/>
            <a:ext cx="5926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6996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2754D1-FE98-45E8-9C09-6FEC9D8D8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0"/>
            <a:ext cx="5596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8660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8B239F-DE7A-4A32-88FB-034D57AA7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0"/>
            <a:ext cx="8195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819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9B027-1F89-4A99-921E-828574EB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" y="0"/>
            <a:ext cx="8144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CA40D9-B809-4D94-A487-5F76A872B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0"/>
            <a:ext cx="7078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9D2FAD-F95B-4180-B3A1-03DBA9744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" y="0"/>
            <a:ext cx="6747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71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E34E87-C791-4C9C-AC8A-3D1C870BB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0"/>
            <a:ext cx="6671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8FA4AD-A1E3-41BE-A5E2-6D7CBD098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0"/>
            <a:ext cx="6722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4E78E2-61B9-4158-82A7-9AF818C49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0"/>
            <a:ext cx="6358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F19B3-AEED-4AE4-B74E-DDAE9331A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3" y="0"/>
            <a:ext cx="6062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288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70ED3-F6B3-4A28-8FA5-75689D126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0"/>
            <a:ext cx="4807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Экран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Эленура Талиева</dc:creator>
  <cp:lastModifiedBy>Эленура Талиева</cp:lastModifiedBy>
  <cp:revision>5</cp:revision>
  <dcterms:created xsi:type="dcterms:W3CDTF">2023-03-31T04:20:59Z</dcterms:created>
  <dcterms:modified xsi:type="dcterms:W3CDTF">2023-03-31T05:08:22Z</dcterms:modified>
</cp:coreProperties>
</file>