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3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02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3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65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3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9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7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1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9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8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2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6C95-485B-4AC9-862D-73C1959CA08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6AA9C-7A6B-41B3-9606-ACF14F693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2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43B6C-454B-4B9B-AC6F-F4FA91EA6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0"/>
            <a:ext cx="9401175" cy="78680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Работа учителей начальных классов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 программе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Окуу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Керемет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1486C0-8FD9-4C61-AFA3-48C629CD0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AC6B67-E837-4857-B202-77B0F91BA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" y="786806"/>
            <a:ext cx="4028349" cy="302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FA6415-FEBA-49B8-A703-6AEEA06D9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220"/>
            <a:ext cx="4107706" cy="308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D47F2A-FC5E-4D7A-B72C-145772125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55" y="755958"/>
            <a:ext cx="4028349" cy="302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1733CC-7604-42F6-A8C5-DF5C6777F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78" y="1317110"/>
            <a:ext cx="3507581" cy="46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CF01AA-E46E-4AEE-9E45-2FCF36AEE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59" y="3836737"/>
            <a:ext cx="4028350" cy="302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36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0DC8C-D202-4D1C-97F3-25FCDF017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62560"/>
            <a:ext cx="4213013" cy="315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C743B2-6015-41EA-8B26-9D6E4B22E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5" y="3429000"/>
            <a:ext cx="4213013" cy="315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72E135-BE25-492E-ADE7-3EEAEF5E1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16"/>
          <a:stretch/>
        </p:blipFill>
        <p:spPr>
          <a:xfrm>
            <a:off x="9167107" y="568960"/>
            <a:ext cx="2838627" cy="5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22C510-194F-4D8D-B5FB-004D74CB4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6" y="162560"/>
            <a:ext cx="4213014" cy="315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BF340-10A7-4DD8-AA6A-DBFDCD984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5" y="3428999"/>
            <a:ext cx="4213014" cy="315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98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7A1AFA-A22E-4E19-BD9B-B64D28CF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66" y="556260"/>
            <a:ext cx="3278963" cy="574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29AFB-C724-40F4-B94E-499A59BCD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1" y="335280"/>
            <a:ext cx="4277360" cy="320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D7CE28-6101-49EA-BE8A-0EA9479C8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1" y="335280"/>
            <a:ext cx="4277360" cy="320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0A5F15-AF4A-473D-AA3D-D2723FBF9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1" y="3543300"/>
            <a:ext cx="4277360" cy="320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8AF5CC-0918-4F49-AA6B-48E508D40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1" y="3543300"/>
            <a:ext cx="4277360" cy="320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256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4885D-C124-473A-98B4-27E21798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228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BBA3DE-8FC8-4EB8-BCCE-8A92FE88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352552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BD4522-D065-43CC-9B39-0ABC96D46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0" y="228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43B679-B395-4E53-BCCD-A9A5B523E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0" y="352552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CEE0B7-6405-47E9-81C7-731C652CC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80" y="228600"/>
            <a:ext cx="2712720" cy="329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E6AAC3-AE8E-4DF4-B84E-5B8DB932C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50" y="3429000"/>
            <a:ext cx="271487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41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B986D-6E59-41F3-B3D2-1F5084AA0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99060"/>
            <a:ext cx="4439920" cy="33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8401BB-5247-47B8-AAD7-D96F1773F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0" y="99060"/>
            <a:ext cx="4439920" cy="33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2E4ADD-02A7-4B52-98A6-C3C03DD0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3429000"/>
            <a:ext cx="4439920" cy="33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6C1E35-665B-495F-8D19-3906B293E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0" y="3429000"/>
            <a:ext cx="4439920" cy="33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5426D9-4C77-4B0D-B9BA-F6F174480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20" y="99060"/>
            <a:ext cx="28651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EC6A10-3135-4741-9A3B-A598FB598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20" y="3528060"/>
            <a:ext cx="2560320" cy="335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21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3A0B6-ACB5-405F-A07A-6AFDB968B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" y="182880"/>
            <a:ext cx="4822613" cy="361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AF349-F226-4617-AE32-082A23EC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317500"/>
            <a:ext cx="5452533" cy="348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18BC8-DDA0-402A-AC4C-76E42C0DA5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/>
          <a:stretch/>
        </p:blipFill>
        <p:spPr>
          <a:xfrm>
            <a:off x="50800" y="3924300"/>
            <a:ext cx="6045200" cy="275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F9975F-3671-4644-BAC3-3D2425150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1" y="3667451"/>
            <a:ext cx="4822613" cy="311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48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4B3EDE-6FC0-41F5-A129-052AEEE2C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8" y="409575"/>
            <a:ext cx="3399873" cy="60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F4379-1656-47B4-90E2-003AAF21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14337"/>
            <a:ext cx="4019550" cy="30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AF455-CF01-40C9-9B38-C3BE7864E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581400"/>
            <a:ext cx="4019550" cy="30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42171-EFDE-487E-A197-19EA3CFF4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52" y="409575"/>
            <a:ext cx="4019550" cy="30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CA494D-9CC6-45ED-92CB-62A61A6D1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3581399"/>
            <a:ext cx="4019550" cy="30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84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5AED3-D4C6-40A5-9E2F-C537317F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0975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0F0D8-B4D3-4D9D-A86E-F667AAF36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80975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AD29E0-D8C3-41E0-96A1-2117EF6F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8" y="180975"/>
            <a:ext cx="2628901" cy="350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4124FA-DCEF-488D-922E-EE0861BC0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05226"/>
            <a:ext cx="4614862" cy="307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28DF3-B8BB-4173-9DDC-3FEA44C39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4" y="3647255"/>
            <a:ext cx="4765349" cy="323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BD8301-D750-4A8B-8ACB-05B63BB73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84" y="161515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6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DFEFD1-BD8A-4204-A9DC-5F78F18D7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200025"/>
            <a:ext cx="4438649" cy="332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0F5A3-7129-45BB-8572-4BE9D7510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3529012"/>
            <a:ext cx="4438650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A95A89-6DCC-4DDD-8E8C-F46805376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66700"/>
            <a:ext cx="4438650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798091-2A26-432D-BDE3-E82C6C229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4" y="3595688"/>
            <a:ext cx="4438651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1495FF-D25D-417A-B1CA-AE5BB94418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3889"/>
          <a:stretch/>
        </p:blipFill>
        <p:spPr>
          <a:xfrm>
            <a:off x="9446121" y="750093"/>
            <a:ext cx="2745879" cy="53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96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4D13D-CDA9-4DD7-8B34-263E3F5E1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295275"/>
            <a:ext cx="41783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5E5A7-930A-44BE-B9D8-B5B67D8D2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3495675"/>
            <a:ext cx="41783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FD28AC-1C50-4AE9-A26C-6D3F16FB8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95275"/>
            <a:ext cx="41783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759DE2-1CA3-447F-8E44-D974FAC44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3495674"/>
            <a:ext cx="41783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F1611-4EB4-49A2-B96D-3B031EA77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971549"/>
            <a:ext cx="3100388" cy="50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71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F8768-63B5-4D9C-81EC-2F755601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8601"/>
            <a:ext cx="4267199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B6F04-9268-479C-8673-9EDD75DB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05199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BC0AA5-B3F8-421B-B946-A5BC258BB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1"/>
            <a:ext cx="4267199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111760-4573-430E-961A-7749686FA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199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3DA0F7-FACF-4892-83E3-2C9F06D64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27" y="681037"/>
            <a:ext cx="3245898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59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B6DC3-03E6-45EC-9537-7C16F7BA4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71450"/>
            <a:ext cx="4448175" cy="333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79EC0-3C67-43A9-8A0A-0663584B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" y="3521869"/>
            <a:ext cx="4448175" cy="333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7B813E-D5D0-4D70-8FE9-5B1E0AAA6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185738"/>
            <a:ext cx="4448175" cy="333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FDAC4B-C550-4802-AB93-D0A8C885E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429000"/>
            <a:ext cx="4448174" cy="333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2299AD-5C16-4FA3-9C96-000C64B0DC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2"/>
          <a:stretch/>
        </p:blipFill>
        <p:spPr>
          <a:xfrm>
            <a:off x="9420224" y="950118"/>
            <a:ext cx="2669636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23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63381A-D1C0-40B2-BF6A-030C4D70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0020"/>
            <a:ext cx="4358640" cy="326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E05DC3-1F2A-4CA3-809D-C5084ADBC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429000"/>
            <a:ext cx="4358640" cy="326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584F-054A-43DE-A712-44150B7B6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160020"/>
            <a:ext cx="4358640" cy="326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6A4F10-FD7F-4CBA-AD1C-DD9F4C3F5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1"/>
          <a:stretch/>
        </p:blipFill>
        <p:spPr>
          <a:xfrm>
            <a:off x="9184640" y="782320"/>
            <a:ext cx="2879811" cy="533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C14C32-1A03-4740-99E8-7C1BF99A0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0" y="3429000"/>
            <a:ext cx="4358640" cy="326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24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A4860-B355-4A6C-AD1F-0215A26E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205740"/>
            <a:ext cx="4297680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331C7B-039E-412F-89AD-D782AD9A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3535680"/>
            <a:ext cx="4297680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B67D7-26C5-43FD-9783-6B1A70EB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0" y="205740"/>
            <a:ext cx="4297680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C2C3F1-4347-42B4-B8BD-C814838D2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0" y="3535680"/>
            <a:ext cx="4297680" cy="32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5C2724-B44D-461B-88C8-5858707FFA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7"/>
          <a:stretch/>
        </p:blipFill>
        <p:spPr>
          <a:xfrm>
            <a:off x="8890000" y="350520"/>
            <a:ext cx="3221002" cy="615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035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11</Words>
  <Application>Microsoft Office PowerPoint</Application>
  <PresentationFormat>Широкоэкранный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Segoe UI Black</vt:lpstr>
      <vt:lpstr>Trebuchet MS</vt:lpstr>
      <vt:lpstr>Wingdings 3</vt:lpstr>
      <vt:lpstr>Аспект</vt:lpstr>
      <vt:lpstr>Работа учителей начальных классов  по программе «Окуу Керемет»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учителей начальных классов  по программе «Окуу Керемет»</dc:title>
  <dc:creator>User</dc:creator>
  <cp:lastModifiedBy>User</cp:lastModifiedBy>
  <cp:revision>1</cp:revision>
  <dcterms:created xsi:type="dcterms:W3CDTF">2023-04-05T03:53:15Z</dcterms:created>
  <dcterms:modified xsi:type="dcterms:W3CDTF">2023-04-05T04:33:18Z</dcterms:modified>
</cp:coreProperties>
</file>