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328" r:id="rId2"/>
    <p:sldId id="256" r:id="rId3"/>
    <p:sldId id="285" r:id="rId4"/>
    <p:sldId id="329" r:id="rId5"/>
    <p:sldId id="288" r:id="rId6"/>
    <p:sldId id="299" r:id="rId7"/>
    <p:sldId id="300" r:id="rId8"/>
    <p:sldId id="301" r:id="rId9"/>
    <p:sldId id="302" r:id="rId10"/>
    <p:sldId id="326" r:id="rId11"/>
    <p:sldId id="327" r:id="rId12"/>
    <p:sldId id="303" r:id="rId13"/>
    <p:sldId id="304" r:id="rId14"/>
    <p:sldId id="306" r:id="rId15"/>
    <p:sldId id="305" r:id="rId16"/>
    <p:sldId id="307" r:id="rId17"/>
    <p:sldId id="324" r:id="rId18"/>
    <p:sldId id="308" r:id="rId19"/>
    <p:sldId id="309" r:id="rId20"/>
    <p:sldId id="314" r:id="rId21"/>
    <p:sldId id="315" r:id="rId22"/>
    <p:sldId id="311" r:id="rId23"/>
    <p:sldId id="319" r:id="rId24"/>
    <p:sldId id="316" r:id="rId25"/>
    <p:sldId id="262" r:id="rId26"/>
    <p:sldId id="310" r:id="rId27"/>
    <p:sldId id="320" r:id="rId28"/>
    <p:sldId id="321" r:id="rId29"/>
    <p:sldId id="317" r:id="rId30"/>
    <p:sldId id="263" r:id="rId31"/>
    <p:sldId id="322" r:id="rId32"/>
    <p:sldId id="323" r:id="rId33"/>
    <p:sldId id="330" r:id="rId34"/>
    <p:sldId id="334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09C291B-E922-49D5-816F-9F548496DCA5}">
          <p14:sldIdLst>
            <p14:sldId id="328"/>
            <p14:sldId id="256"/>
            <p14:sldId id="285"/>
            <p14:sldId id="329"/>
            <p14:sldId id="288"/>
            <p14:sldId id="299"/>
            <p14:sldId id="300"/>
            <p14:sldId id="301"/>
            <p14:sldId id="302"/>
            <p14:sldId id="326"/>
            <p14:sldId id="327"/>
            <p14:sldId id="303"/>
            <p14:sldId id="304"/>
            <p14:sldId id="306"/>
            <p14:sldId id="305"/>
            <p14:sldId id="307"/>
            <p14:sldId id="324"/>
            <p14:sldId id="308"/>
            <p14:sldId id="309"/>
            <p14:sldId id="314"/>
            <p14:sldId id="315"/>
            <p14:sldId id="311"/>
            <p14:sldId id="319"/>
            <p14:sldId id="316"/>
            <p14:sldId id="262"/>
            <p14:sldId id="310"/>
            <p14:sldId id="320"/>
            <p14:sldId id="321"/>
            <p14:sldId id="317"/>
            <p14:sldId id="263"/>
            <p14:sldId id="322"/>
            <p14:sldId id="323"/>
            <p14:sldId id="330"/>
            <p14:sldId id="33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249718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104514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642166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6495657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661046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992596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305079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835426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135301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794570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671800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206022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055215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350478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96382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442742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10652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54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ransition spd="slow">
    <p:wipe dir="r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0"/>
            <a:ext cx="91461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9715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1293" y="461473"/>
            <a:ext cx="793904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Ботанический сад</a:t>
            </a:r>
          </a:p>
          <a:p>
            <a:pPr algn="ctr"/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м. Э. Гареева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9" y="2336920"/>
            <a:ext cx="4554532" cy="341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191" y="1661802"/>
            <a:ext cx="4198730" cy="494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2703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63454" cy="665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008" y="576025"/>
            <a:ext cx="3879790" cy="519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1558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9" y="-1"/>
            <a:ext cx="8827805" cy="676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0573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82" y="965675"/>
            <a:ext cx="8289421" cy="484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640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93" y="136733"/>
            <a:ext cx="8613429" cy="648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2382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4" y="116955"/>
            <a:ext cx="8554340" cy="650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576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9" y="110548"/>
            <a:ext cx="8656889" cy="655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2565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5" y="170917"/>
            <a:ext cx="8841873" cy="652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6320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9042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0"/>
            <a:ext cx="90521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6651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6653" y="1017532"/>
            <a:ext cx="7846422" cy="3261360"/>
          </a:xfrm>
        </p:spPr>
        <p:txBody>
          <a:bodyPr>
            <a:noAutofit/>
          </a:bodyPr>
          <a:lstStyle/>
          <a:p>
            <a:r>
              <a:rPr lang="ru-RU" sz="60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 Бишкек- </a:t>
            </a:r>
            <a:r>
              <a:rPr lang="ru-RU" sz="6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cap="none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столица </a:t>
            </a:r>
            <a:r>
              <a:rPr lang="ru-RU" sz="6000" cap="none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</a:t>
            </a:r>
            <a:r>
              <a:rPr lang="ru-RU" sz="6000" cap="none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3661" y="4411552"/>
            <a:ext cx="8689976" cy="1371599"/>
          </a:xfrm>
        </p:spPr>
        <p:txBody>
          <a:bodyPr>
            <a:noAutofit/>
          </a:bodyPr>
          <a:lstStyle/>
          <a:p>
            <a:r>
              <a:rPr lang="ru-RU" sz="6000" b="1" cap="none" dirty="0">
                <a:ln w="127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a typeface="+mj-ea"/>
                <a:cs typeface="+mj-cs"/>
              </a:rPr>
              <a:t>Чуйская область.</a:t>
            </a:r>
            <a:br>
              <a:rPr lang="ru-RU" sz="6000" b="1" cap="none" dirty="0">
                <a:ln w="127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a typeface="+mj-ea"/>
                <a:cs typeface="+mj-cs"/>
              </a:rPr>
            </a:br>
            <a:endParaRPr lang="ru-RU" sz="3600" b="1" cap="none" dirty="0">
              <a:ln w="12700" cmpd="sng">
                <a:solidFill>
                  <a:srgbClr val="C00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5606" name="Picture 6" descr="https://knews.kg/wp-content/uploads/2017/05/1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356" y="0"/>
            <a:ext cx="247064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export.by/filemanager/userfiles/pamyatka/Kyrgyzstan/National_emblem_of_Kyrgyzstan_2016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04"/>
            <a:ext cx="1706695" cy="170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28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2"/>
            <a:ext cx="8871350" cy="665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1880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2"/>
            <a:ext cx="8657705" cy="639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5247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2"/>
            <a:ext cx="8871350" cy="671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4247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1" y="76913"/>
            <a:ext cx="8793622" cy="67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3914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235450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721" y="1674975"/>
            <a:ext cx="4528766" cy="446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4663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музей искусств имени </a:t>
            </a:r>
            <a:r>
              <a:rPr lang="ru-RU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Гапара</a:t>
            </a:r>
            <a:r>
              <a:rPr lang="ru-RU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Айтиева</a:t>
            </a:r>
            <a:r>
              <a:rPr lang="ru-RU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2800" b="1" i="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ÐÐ°ÑÐ¸Ð¾Ð½Ð°Ð»ÑÐ½ÑÐ¹ Ð¼ÑÐ·ÐµÐ¹ Ð¸ÑÐºÑÑÑÑÐ² Ð¸Ð¼ÐµÐ½Ð¸ ÐÐ°Ð¿Ð°ÑÐ° ÐÐ¹ÑÐ¸ÐµÐ²Ð° (ÑÐ¾ÑÐ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200"/>
            <a:ext cx="9144000" cy="6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9573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3" y="1631431"/>
            <a:ext cx="4332717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908" y="91928"/>
            <a:ext cx="4383993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1279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05099"/>
            <a:ext cx="8708980" cy="6531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2494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248075" cy="447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539" y="2586157"/>
            <a:ext cx="475146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88950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7171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239620"/>
            <a:ext cx="8911086" cy="3375512"/>
          </a:xfrm>
        </p:spPr>
        <p:txBody>
          <a:bodyPr>
            <a:normAutofit fontScale="90000"/>
          </a:bodyPr>
          <a:lstStyle/>
          <a:p>
            <a:r>
              <a:rPr lang="ru-RU" sz="7200" b="1" i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урока:</a:t>
            </a:r>
            <a:br>
              <a:rPr lang="ru-RU" sz="7200" b="1" i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Познакомиться с Чуйской областью, с её хозяйственной деятельностью, достопримечательностями.</a:t>
            </a:r>
            <a:br>
              <a:rPr lang="ru-RU" sz="4400" b="1" i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/>
            </a:r>
            <a:br>
              <a:rPr lang="ru-RU" sz="2200" b="1" i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</a:br>
            <a:endParaRPr lang="ru-RU" sz="4400" b="1" i="1" cap="none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824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4360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 Ала-Арча</a:t>
            </a:r>
            <a:endParaRPr lang="ru-RU" sz="2800" b="1" i="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ÐÐ°ÑÐ¸Ð¾Ð½Ð°Ð»ÑÐ½ÑÐ¹ Ð¿Ð°ÑÐº ÐÐ»Ð°-ÐÑÑÐ° (ÑÐ¾ÑÐ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7902"/>
            <a:ext cx="9143999" cy="629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9099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286" y="2967335"/>
            <a:ext cx="84346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ЛЕГЕНДА  «Бишкек»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70235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646" y="0"/>
            <a:ext cx="87423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Интересные факты о городе Бишкек.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46" y="1754326"/>
            <a:ext cx="8366331" cy="492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0006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20" y="-239282"/>
            <a:ext cx="9203820" cy="72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455460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349163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550" y="91319"/>
            <a:ext cx="9477285" cy="676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5877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города Бишкек</a:t>
            </a:r>
            <a:endParaRPr lang="ru-RU" sz="4400" b="1" dirty="0">
              <a:ln w="1016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2"/>
            <a:ext cx="8837167" cy="662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9756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9" y="-2640650"/>
            <a:ext cx="8831741" cy="949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0372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8" y="76913"/>
            <a:ext cx="8921809" cy="668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6407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2"/>
            <a:ext cx="8768801" cy="657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2676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3038"/>
            <a:ext cx="9007267" cy="674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2649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555</TotalTime>
  <Words>38</Words>
  <Application>Microsoft Office PowerPoint</Application>
  <PresentationFormat>Экран (4:3)</PresentationFormat>
  <Paragraphs>10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Капля</vt:lpstr>
      <vt:lpstr>Презентация PowerPoint</vt:lpstr>
      <vt:lpstr>Город Бишкек-  столица Кыргызской Республики. </vt:lpstr>
      <vt:lpstr>Цель урока:  Познакомиться с Чуйской областью, с её хозяйственной деятельностью, достопримечательностями.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 Бишкек-  столица Кыргызской Республики.</dc:title>
  <dc:creator>Пользователь</dc:creator>
  <cp:lastModifiedBy>Сатурн</cp:lastModifiedBy>
  <cp:revision>35</cp:revision>
  <dcterms:created xsi:type="dcterms:W3CDTF">2018-10-24T14:46:28Z</dcterms:created>
  <dcterms:modified xsi:type="dcterms:W3CDTF">2023-02-11T03:41:41Z</dcterms:modified>
</cp:coreProperties>
</file>