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261" r:id="rId4"/>
    <p:sldId id="277" r:id="rId5"/>
    <p:sldId id="262" r:id="rId6"/>
    <p:sldId id="263" r:id="rId7"/>
    <p:sldId id="264" r:id="rId8"/>
    <p:sldId id="278" r:id="rId9"/>
    <p:sldId id="279" r:id="rId10"/>
    <p:sldId id="265" r:id="rId11"/>
    <p:sldId id="280" r:id="rId12"/>
    <p:sldId id="281" r:id="rId13"/>
    <p:sldId id="267" r:id="rId14"/>
    <p:sldId id="282" r:id="rId15"/>
    <p:sldId id="266" r:id="rId16"/>
    <p:sldId id="283" r:id="rId17"/>
    <p:sldId id="268" r:id="rId18"/>
    <p:sldId id="284" r:id="rId19"/>
    <p:sldId id="269" r:id="rId20"/>
    <p:sldId id="285" r:id="rId21"/>
    <p:sldId id="270" r:id="rId22"/>
    <p:sldId id="271" r:id="rId23"/>
    <p:sldId id="272" r:id="rId24"/>
    <p:sldId id="273" r:id="rId25"/>
    <p:sldId id="274" r:id="rId26"/>
    <p:sldId id="286" r:id="rId27"/>
    <p:sldId id="27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6" autoAdjust="0"/>
  </p:normalViewPr>
  <p:slideViewPr>
    <p:cSldViewPr snapToGrid="0">
      <p:cViewPr varScale="1">
        <p:scale>
          <a:sx n="60" d="100"/>
          <a:sy n="60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0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9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6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5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1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4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E1CF-2068-4550-8791-DDEEBAB2F788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6142-FB72-411E-AF31-E718D5D5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8" t="1173" r="161" b="29523"/>
          <a:stretch/>
        </p:blipFill>
        <p:spPr>
          <a:xfrm>
            <a:off x="58366" y="68094"/>
            <a:ext cx="12133634" cy="678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231" y="4902740"/>
            <a:ext cx="1083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 класс  Учитель географии – Курбанова А.К.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5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1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83"/>
            <a:ext cx="12192000" cy="68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07"/>
            <a:ext cx="12191999" cy="68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6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32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2023-02-13T16:16:20Z</dcterms:created>
  <dcterms:modified xsi:type="dcterms:W3CDTF">2023-02-13T17:58:33Z</dcterms:modified>
</cp:coreProperties>
</file>