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6" r:id="rId2"/>
    <p:sldId id="265" r:id="rId3"/>
    <p:sldId id="267" r:id="rId4"/>
    <p:sldId id="269" r:id="rId5"/>
    <p:sldId id="268" r:id="rId6"/>
    <p:sldId id="256" r:id="rId7"/>
    <p:sldId id="270" r:id="rId8"/>
    <p:sldId id="271" r:id="rId9"/>
    <p:sldId id="261" r:id="rId10"/>
    <p:sldId id="257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7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3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82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9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30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8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5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5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2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5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4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9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2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6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5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BE49-4615-480C-ABD9-6FE64808B3C6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FB7E74-9C10-4F63-8241-5E7DA944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2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Гордостью школы является выпускница 2007 года </a:t>
            </a:r>
            <a:r>
              <a:rPr lang="ru-RU" sz="2400" dirty="0" err="1"/>
              <a:t>Бегимкулова</a:t>
            </a:r>
            <a:r>
              <a:rPr lang="ru-RU" sz="2400" dirty="0"/>
              <a:t> Зарина, которая стала обладательницей Золотого сертификата ОРТ.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4664" y="2724622"/>
            <a:ext cx="6538269" cy="2694045"/>
          </a:xfrm>
        </p:spPr>
        <p:txBody>
          <a:bodyPr/>
          <a:lstStyle/>
          <a:p>
            <a:r>
              <a:rPr lang="ru-RU" dirty="0"/>
              <a:t> Отличные результаты ОРТ по </a:t>
            </a:r>
            <a:r>
              <a:rPr lang="ru-RU" dirty="0" err="1"/>
              <a:t>Ноокенскому</a:t>
            </a:r>
            <a:r>
              <a:rPr lang="ru-RU" dirty="0"/>
              <a:t> району показали следующие выпускники школы:</a:t>
            </a:r>
          </a:p>
          <a:p>
            <a:r>
              <a:rPr lang="ru-RU" dirty="0"/>
              <a:t>Шакирова </a:t>
            </a:r>
            <a:r>
              <a:rPr lang="ru-RU" dirty="0" err="1"/>
              <a:t>Сайера</a:t>
            </a:r>
            <a:r>
              <a:rPr lang="ru-RU" dirty="0"/>
              <a:t> (2008 г. 215 баллов),                                                                                                                                                                                </a:t>
            </a:r>
            <a:r>
              <a:rPr lang="ru-RU" dirty="0" err="1"/>
              <a:t>Тян</a:t>
            </a:r>
            <a:r>
              <a:rPr lang="ru-RU" dirty="0"/>
              <a:t> Сергей (2010 г. 212 баллов),                                                                                                                                                                  </a:t>
            </a:r>
            <a:r>
              <a:rPr lang="ru-RU" dirty="0" err="1"/>
              <a:t>Мажидова</a:t>
            </a:r>
            <a:r>
              <a:rPr lang="ru-RU" dirty="0"/>
              <a:t> </a:t>
            </a:r>
            <a:r>
              <a:rPr lang="ru-RU" dirty="0" err="1"/>
              <a:t>Шахноза</a:t>
            </a:r>
            <a:r>
              <a:rPr lang="ru-RU" dirty="0"/>
              <a:t> (2019 г. 202 балла),                                                                                                                                                                 </a:t>
            </a:r>
            <a:r>
              <a:rPr lang="ru-RU" dirty="0" err="1"/>
              <a:t>Тыныбекова</a:t>
            </a:r>
            <a:r>
              <a:rPr lang="ru-RU" dirty="0"/>
              <a:t> </a:t>
            </a:r>
            <a:r>
              <a:rPr lang="ru-RU" dirty="0" err="1"/>
              <a:t>Нурай</a:t>
            </a:r>
            <a:r>
              <a:rPr lang="ru-RU" dirty="0"/>
              <a:t> (2022 г. 204 балла),                                                                                                                                                </a:t>
            </a:r>
            <a:r>
              <a:rPr lang="ru-RU" dirty="0" err="1"/>
              <a:t>Шарипова</a:t>
            </a:r>
            <a:r>
              <a:rPr lang="ru-RU" dirty="0"/>
              <a:t> Зарина (2022 г. 202 балла).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4" t="20089" r="50773" b="44968"/>
          <a:stretch/>
        </p:blipFill>
        <p:spPr bwMode="auto">
          <a:xfrm>
            <a:off x="1453629" y="1905000"/>
            <a:ext cx="2012777" cy="26202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0808" y="4664233"/>
            <a:ext cx="2178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Бегимкулова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8" y="1438101"/>
            <a:ext cx="4675367" cy="451518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74" y="1438101"/>
            <a:ext cx="3704508" cy="45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2" y="2716183"/>
            <a:ext cx="5101244" cy="382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79" y="257884"/>
            <a:ext cx="5001908" cy="375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6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1185" y="150283"/>
            <a:ext cx="7718811" cy="1545513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учащиеся школы занимают призовые места в зональной, районной олимпиадах, становятся участниками областной и республиканской.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761" y="1809403"/>
            <a:ext cx="8915400" cy="3777622"/>
          </a:xfrm>
        </p:spPr>
        <p:txBody>
          <a:bodyPr>
            <a:normAutofit/>
          </a:bodyPr>
          <a:lstStyle/>
          <a:p>
            <a:r>
              <a:rPr lang="ru-RU" sz="1600" dirty="0"/>
              <a:t> В 2010 г. </a:t>
            </a:r>
            <a:r>
              <a:rPr lang="ru-RU" sz="1600" dirty="0" err="1"/>
              <a:t>Эргашова</a:t>
            </a:r>
            <a:r>
              <a:rPr lang="ru-RU" sz="1600" dirty="0"/>
              <a:t> </a:t>
            </a:r>
            <a:r>
              <a:rPr lang="ru-RU" sz="1600" dirty="0" err="1"/>
              <a:t>Нодырабегим</a:t>
            </a:r>
            <a:r>
              <a:rPr lang="ru-RU" sz="1600" dirty="0"/>
              <a:t> стала призером республиканской и участницей международной олимпиады по русскому языку и литературе в Москве. Учитель: </a:t>
            </a:r>
            <a:r>
              <a:rPr lang="ru-RU" sz="1600" dirty="0" err="1"/>
              <a:t>Кармышева</a:t>
            </a:r>
            <a:r>
              <a:rPr lang="ru-RU" sz="1600" dirty="0"/>
              <a:t> </a:t>
            </a:r>
            <a:r>
              <a:rPr lang="ru-RU" sz="1600" dirty="0" smtClean="0"/>
              <a:t>А.К.</a:t>
            </a:r>
            <a:endParaRPr lang="ru-RU" sz="16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5" t="53512" r="50880" b="14239"/>
          <a:stretch/>
        </p:blipFill>
        <p:spPr bwMode="auto">
          <a:xfrm>
            <a:off x="7124008" y="2876365"/>
            <a:ext cx="2186246" cy="2651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0" r="14231" b="-1"/>
          <a:stretch/>
        </p:blipFill>
        <p:spPr>
          <a:xfrm>
            <a:off x="2294904" y="2996917"/>
            <a:ext cx="2551415" cy="33126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25990" y="5778365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Эргашова</a:t>
            </a:r>
            <a:r>
              <a:rPr lang="ru-RU" dirty="0"/>
              <a:t> </a:t>
            </a:r>
            <a:r>
              <a:rPr lang="ru-RU" dirty="0" err="1"/>
              <a:t>Нодырабегим</a:t>
            </a:r>
            <a:r>
              <a:rPr lang="ru-RU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40495" y="6433539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Учитель: </a:t>
            </a:r>
            <a:r>
              <a:rPr lang="ru-RU" dirty="0" err="1"/>
              <a:t>Кармышева</a:t>
            </a:r>
            <a:r>
              <a:rPr lang="ru-RU" dirty="0"/>
              <a:t> А.К.</a:t>
            </a:r>
          </a:p>
        </p:txBody>
      </p:sp>
    </p:spTree>
    <p:extLst>
      <p:ext uri="{BB962C8B-B14F-4D97-AF65-F5344CB8AC3E}">
        <p14:creationId xmlns:p14="http://schemas.microsoft.com/office/powerpoint/2010/main" val="34545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084" y="379613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В 2017 г. </a:t>
            </a:r>
            <a:r>
              <a:rPr lang="ru-RU" dirty="0" err="1"/>
              <a:t>Нуркулова</a:t>
            </a:r>
            <a:r>
              <a:rPr lang="ru-RU" dirty="0"/>
              <a:t> </a:t>
            </a:r>
            <a:r>
              <a:rPr lang="ru-RU" dirty="0" err="1"/>
              <a:t>Нурзалина</a:t>
            </a:r>
            <a:r>
              <a:rPr lang="ru-RU" dirty="0"/>
              <a:t> заняла 2 место в областной олимпиаде по русскому языку и литературе. Учитель: Герасименко Г.Н.</a:t>
            </a:r>
          </a:p>
          <a:p>
            <a:r>
              <a:rPr lang="ru-RU" dirty="0"/>
              <a:t>В 2018 г. </a:t>
            </a:r>
            <a:r>
              <a:rPr lang="ru-RU" dirty="0" err="1"/>
              <a:t>Жумабек</a:t>
            </a:r>
            <a:r>
              <a:rPr lang="ru-RU" dirty="0"/>
              <a:t> </a:t>
            </a:r>
            <a:r>
              <a:rPr lang="ru-RU" dirty="0" err="1"/>
              <a:t>кызы</a:t>
            </a:r>
            <a:r>
              <a:rPr lang="ru-RU" dirty="0"/>
              <a:t> </a:t>
            </a:r>
            <a:r>
              <a:rPr lang="ru-RU" dirty="0" err="1"/>
              <a:t>Айзат</a:t>
            </a:r>
            <a:r>
              <a:rPr lang="ru-RU" dirty="0"/>
              <a:t> в республиканской олимпиаде по русскому языку заняла третье место. Учитель: Герасименко Г.Н.</a:t>
            </a:r>
          </a:p>
          <a:p>
            <a:r>
              <a:rPr lang="ru-RU" dirty="0"/>
              <a:t>     В 2019 г. </a:t>
            </a:r>
            <a:r>
              <a:rPr lang="ru-RU" dirty="0" err="1"/>
              <a:t>Жумабек</a:t>
            </a:r>
            <a:r>
              <a:rPr lang="ru-RU" dirty="0"/>
              <a:t> </a:t>
            </a:r>
            <a:r>
              <a:rPr lang="ru-RU" dirty="0" err="1"/>
              <a:t>кызы</a:t>
            </a:r>
            <a:r>
              <a:rPr lang="ru-RU" dirty="0"/>
              <a:t> </a:t>
            </a:r>
            <a:r>
              <a:rPr lang="ru-RU" dirty="0" err="1"/>
              <a:t>Суйумкан</a:t>
            </a:r>
            <a:r>
              <a:rPr lang="ru-RU" dirty="0"/>
              <a:t> заняла первое место в республиканской олимпиаде по </a:t>
            </a:r>
            <a:r>
              <a:rPr lang="ru-RU" dirty="0" err="1"/>
              <a:t>кыргыз</a:t>
            </a:r>
            <a:r>
              <a:rPr lang="ru-RU" dirty="0"/>
              <a:t> тили. Учитель: </a:t>
            </a:r>
            <a:r>
              <a:rPr lang="ru-RU" dirty="0" err="1"/>
              <a:t>Омурзакова</a:t>
            </a:r>
            <a:r>
              <a:rPr lang="ru-RU" dirty="0"/>
              <a:t> Ж.Р.</a:t>
            </a:r>
          </a:p>
          <a:p>
            <a:r>
              <a:rPr lang="ru-RU" dirty="0"/>
              <a:t>     Учащиеся 6-ых классов ежегодно принимают участие в математической олимпиаде.</a:t>
            </a:r>
          </a:p>
          <a:p>
            <a:r>
              <a:rPr lang="ru-RU" dirty="0"/>
              <a:t>     В 2015 г. </a:t>
            </a:r>
            <a:r>
              <a:rPr lang="ru-RU" dirty="0" err="1"/>
              <a:t>Курманбеков</a:t>
            </a:r>
            <a:r>
              <a:rPr lang="ru-RU" dirty="0"/>
              <a:t> </a:t>
            </a:r>
            <a:r>
              <a:rPr lang="ru-RU" dirty="0" err="1"/>
              <a:t>Ырыскелди</a:t>
            </a:r>
            <a:r>
              <a:rPr lang="ru-RU" dirty="0"/>
              <a:t> в областной олимпиаде по математике занял 1 место, в республике он показал 4ый результат. В 2021 году он поступил на бюджетное место в один из университетов Гонконга. Учитель: </a:t>
            </a:r>
            <a:r>
              <a:rPr lang="ru-RU" dirty="0" err="1"/>
              <a:t>Мамаджанова</a:t>
            </a:r>
            <a:r>
              <a:rPr lang="ru-RU" dirty="0"/>
              <a:t> М.Ю.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6102" y="4669856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2018 г. ученица 4 ''А'' класса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Мадылова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Альмира заняла 3 место в международной олимпиаде среди тюркских государств по ментальной арифметике в Анкаре (Турция). Учитель: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Мамаджанова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ИСТОРИЯ ШКОЛЫ № 28\ГАЛ\-5409086168135483996_12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36566" r="26857" b="28789"/>
          <a:stretch/>
        </p:blipFill>
        <p:spPr bwMode="auto">
          <a:xfrm>
            <a:off x="2018377" y="4326256"/>
            <a:ext cx="1854200" cy="2136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4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052" y="83250"/>
            <a:ext cx="6742268" cy="1140229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Жумабек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республиканской олимпиаде по русскому языку заняла третье место. Учитель: Герасименко Г.Н.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3"/>
          <a:stretch/>
        </p:blipFill>
        <p:spPr>
          <a:xfrm>
            <a:off x="380724" y="5063872"/>
            <a:ext cx="2631006" cy="179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0" y="1223479"/>
            <a:ext cx="3111124" cy="175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r="17991"/>
          <a:stretch/>
        </p:blipFill>
        <p:spPr>
          <a:xfrm>
            <a:off x="628542" y="3073614"/>
            <a:ext cx="2135370" cy="181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6"/>
          <a:stretch/>
        </p:blipFill>
        <p:spPr>
          <a:xfrm>
            <a:off x="7602810" y="1012468"/>
            <a:ext cx="3765463" cy="192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1" b="1588"/>
          <a:stretch/>
        </p:blipFill>
        <p:spPr>
          <a:xfrm>
            <a:off x="7818061" y="4434110"/>
            <a:ext cx="3550212" cy="187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88" y="1763512"/>
            <a:ext cx="3131815" cy="41602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95516" y="6308839"/>
            <a:ext cx="283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Герасименко Г.Н.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0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222" y="2028961"/>
            <a:ext cx="6132021" cy="271760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 2017 г. </a:t>
            </a:r>
            <a:r>
              <a:rPr lang="ru-RU" sz="2400" dirty="0" err="1"/>
              <a:t>Нуркулова</a:t>
            </a:r>
            <a:r>
              <a:rPr lang="ru-RU" sz="2400" dirty="0"/>
              <a:t> </a:t>
            </a:r>
            <a:r>
              <a:rPr lang="ru-RU" sz="2400" dirty="0" err="1"/>
              <a:t>Нурзалина</a:t>
            </a:r>
            <a:r>
              <a:rPr lang="ru-RU" sz="2400" dirty="0"/>
              <a:t> заняла 2 место в областной олимпиаде по русскому языку и литературе.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Учитель</a:t>
            </a:r>
            <a:r>
              <a:rPr lang="ru-RU" sz="2400" dirty="0"/>
              <a:t>: Герасименко Г.Н.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87" y="757479"/>
            <a:ext cx="4129073" cy="5505432"/>
          </a:xfrm>
        </p:spPr>
      </p:pic>
    </p:spTree>
    <p:extLst>
      <p:ext uri="{BB962C8B-B14F-4D97-AF65-F5344CB8AC3E}">
        <p14:creationId xmlns:p14="http://schemas.microsoft.com/office/powerpoint/2010/main" val="22684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84" y="1810543"/>
            <a:ext cx="3518782" cy="4465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16" y="61081"/>
            <a:ext cx="3482268" cy="261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27" y="3883259"/>
            <a:ext cx="3314783" cy="248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22242" y="2746383"/>
            <a:ext cx="3680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dirty="0" smtClean="0"/>
              <a:t>Жаниева Айназик -2 место </a:t>
            </a:r>
          </a:p>
          <a:p>
            <a:r>
              <a:rPr lang="ky-KG" dirty="0" smtClean="0"/>
              <a:t>в областном туре олимпиады</a:t>
            </a:r>
          </a:p>
          <a:p>
            <a:pPr algn="ctr"/>
            <a:r>
              <a:rPr lang="ky-KG" dirty="0" smtClean="0"/>
              <a:t>2018 уч.год.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41737" y="6440429"/>
            <a:ext cx="301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dirty="0" smtClean="0"/>
              <a:t>Учитель: Токтобаева Б.А.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86025" y="280594"/>
            <a:ext cx="4166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dirty="0" smtClean="0"/>
              <a:t>В 2019 году Субанова Бактыгул  </a:t>
            </a:r>
          </a:p>
          <a:p>
            <a:r>
              <a:rPr lang="ky-KG" dirty="0" smtClean="0"/>
              <a:t>заняла  2 место в областном туре</a:t>
            </a:r>
          </a:p>
          <a:p>
            <a:r>
              <a:rPr lang="ky-KG" dirty="0"/>
              <a:t>о</a:t>
            </a:r>
            <a:r>
              <a:rPr lang="ky-KG" dirty="0" smtClean="0"/>
              <a:t>лимпиады и стала участницей </a:t>
            </a:r>
          </a:p>
          <a:p>
            <a:r>
              <a:rPr lang="ky-KG" dirty="0" smtClean="0"/>
              <a:t>Республиканского тура.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99486" y="6369345"/>
            <a:ext cx="301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dirty="0" smtClean="0"/>
              <a:t>Учитель: Токтобаева Б.А.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5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В 2019 г. </a:t>
            </a:r>
            <a:r>
              <a:rPr lang="ru-RU" sz="2400" b="1" dirty="0" err="1"/>
              <a:t>Жумабек</a:t>
            </a:r>
            <a:r>
              <a:rPr lang="ru-RU" sz="2400" b="1" dirty="0"/>
              <a:t> </a:t>
            </a:r>
            <a:r>
              <a:rPr lang="ru-RU" sz="2400" b="1" dirty="0" err="1"/>
              <a:t>кызы</a:t>
            </a:r>
            <a:r>
              <a:rPr lang="ru-RU" sz="2400" b="1" dirty="0"/>
              <a:t> </a:t>
            </a:r>
            <a:r>
              <a:rPr lang="ru-RU" sz="2400" b="1" dirty="0" err="1"/>
              <a:t>Суйумкан</a:t>
            </a:r>
            <a:r>
              <a:rPr lang="ru-RU" sz="2400" b="1" dirty="0"/>
              <a:t> заняла </a:t>
            </a:r>
            <a:r>
              <a:rPr lang="ru-RU" sz="2400" b="1" i="1" u="sng" dirty="0"/>
              <a:t>первое</a:t>
            </a:r>
            <a:r>
              <a:rPr lang="ru-RU" sz="2400" b="1" dirty="0"/>
              <a:t> место в республиканской олимпиаде по </a:t>
            </a:r>
            <a:r>
              <a:rPr lang="ru-RU" sz="2400" b="1" dirty="0" err="1"/>
              <a:t>кыргыз</a:t>
            </a:r>
            <a:r>
              <a:rPr lang="ru-RU" sz="2400" b="1" dirty="0"/>
              <a:t> тили.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1"/>
          <a:stretch/>
        </p:blipFill>
        <p:spPr>
          <a:xfrm>
            <a:off x="8667365" y="2417239"/>
            <a:ext cx="2405187" cy="323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4414" y="61627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Учитель: </a:t>
            </a:r>
            <a:r>
              <a:rPr lang="ru-RU" b="1" dirty="0" err="1"/>
              <a:t>Омурзакова</a:t>
            </a:r>
            <a:r>
              <a:rPr lang="ru-RU" b="1" dirty="0"/>
              <a:t> Ж.Р.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 r="9991" b="25053"/>
          <a:stretch/>
        </p:blipFill>
        <p:spPr>
          <a:xfrm>
            <a:off x="1294564" y="2371519"/>
            <a:ext cx="2351952" cy="333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874" b="23036"/>
          <a:stretch/>
        </p:blipFill>
        <p:spPr>
          <a:xfrm>
            <a:off x="4705004" y="1563215"/>
            <a:ext cx="2510442" cy="4410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114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6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</TotalTime>
  <Words>390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Гордостью школы является выпускница 2007 года Бегимкулова Зарина, которая стала обладательницей Золотого сертификата ОРТ. </vt:lpstr>
      <vt:lpstr>Ежегодно учащиеся школы занимают призовые места в зональной, районной олимпиадах, становятся участниками областной и республиканской.</vt:lpstr>
      <vt:lpstr>Презентация PowerPoint</vt:lpstr>
      <vt:lpstr>В 2018 г. Жумабек кызы Айзат в республиканской олимпиаде по русскому языку заняла третье место. Учитель: Герасименко Г.Н.</vt:lpstr>
      <vt:lpstr>В 2017 г. Нуркулова Нурзалина заняла 2 место в областной олимпиаде по русскому языку и литературе.  Учитель: Герасименко Г.Н. </vt:lpstr>
      <vt:lpstr>Презентация PowerPoint</vt:lpstr>
      <vt:lpstr>В 2019 г. Жумабек кызы Суйумкан заняла первое место в республиканской олимпиаде по кыргыз тили.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F1</dc:creator>
  <cp:lastModifiedBy>F1</cp:lastModifiedBy>
  <cp:revision>18</cp:revision>
  <dcterms:created xsi:type="dcterms:W3CDTF">2023-04-05T05:51:11Z</dcterms:created>
  <dcterms:modified xsi:type="dcterms:W3CDTF">2023-04-06T03:11:05Z</dcterms:modified>
</cp:coreProperties>
</file>