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99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58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914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550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984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64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233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8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75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5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08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35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9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28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7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C160-4AD6-4DAD-8564-BB810651202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3350E0-12B7-4AA4-B7A4-A63438622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2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99BAC-F5D2-4870-95FF-D9A16408E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192" y="0"/>
            <a:ext cx="10904008" cy="1096899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Использование карточек, использование слайдов на уроке географии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3514F8-1561-47FA-A1C9-8530C3F77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8048" y="5680285"/>
            <a:ext cx="8850295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10 класс 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Учительница географии Курбанова А.К.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СОШГ №28 им. Ч. Айтматова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76FB50-FD33-4BAD-8003-22D9F531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16"/>
          <a:stretch/>
        </p:blipFill>
        <p:spPr>
          <a:xfrm>
            <a:off x="383117" y="1032513"/>
            <a:ext cx="10982324" cy="479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1776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B87C0-AE20-410E-8D49-C9910537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C3D2580-33FD-4ED2-821D-75C81AECC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6" y="339098"/>
            <a:ext cx="8351086" cy="617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214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1A638-3EEB-488C-8CCD-11FB7972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FBEA9B-6D91-4570-9021-1F17EF38B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" y="288796"/>
            <a:ext cx="8276505" cy="6280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4009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F888A-7F15-4CC6-BA55-69A5942C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47BFEE-6D57-4CF6-90E0-D4A7AE3AB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893" y="125105"/>
            <a:ext cx="8596668" cy="6607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75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CA4777-EFBF-4ADD-A090-93BF9617C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B65E2C9-78BD-4E77-8B5D-CBF8A6AD9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309" y="389164"/>
            <a:ext cx="8159248" cy="618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210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E4D65-E338-4A37-A538-166BA3C92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E9696AB-3558-4DD1-BBD8-B9F9C2684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539" y="200025"/>
            <a:ext cx="8356611" cy="645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910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21ED1-30AA-4BD7-88C3-5C01584E5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F450782-824D-4FAE-A145-D6B32E071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268701"/>
            <a:ext cx="8211799" cy="6320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454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83F3A-26F1-4D17-98D0-7B02823A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517BED9-60A2-4809-8F79-342EAC303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866" y="155575"/>
            <a:ext cx="8828122" cy="6546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186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DA4D9-4BCE-4CF4-9EFE-8AF6555B4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CAA1D712-2433-4C36-8153-947CCDCD68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442" y="0"/>
            <a:ext cx="8857560" cy="655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580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084B3-9F76-4E78-9E27-F000DA1DF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AADE615-8521-4E8A-965D-DD3219AE5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4903" y="135142"/>
            <a:ext cx="9438968" cy="685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057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8439F-8A95-4BA0-B0D3-F177F40D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13AFAF4-9FC4-4ED2-9797-0D4EF9797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06598"/>
            <a:ext cx="9360251" cy="624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998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F77A3-57A4-4D7B-A632-155FB96C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F253F2DC-D9D7-4322-A620-DB497F33C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455613"/>
            <a:ext cx="8915687" cy="6186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268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F3C89-F801-4FF9-9556-ED0F74B2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6BA0FF6-3879-41EE-A412-FE30017B3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303213"/>
            <a:ext cx="8596667" cy="6431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622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80222-32F6-48C9-87F7-C5190E52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AFE3440D-6F2F-49ED-B7AA-326929B00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527" y="407987"/>
            <a:ext cx="8724475" cy="6042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368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B8582-FCBC-453D-9AFD-FAAAF228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E98C03-BE5F-4772-A24D-E79ADE2A3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950" y="221055"/>
            <a:ext cx="8403911" cy="6415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410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4F165-DF6C-4429-8671-A2446C713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F850329-CC62-4ED1-8884-F0B50C03A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0" y="216794"/>
            <a:ext cx="8822162" cy="6424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338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6901F-DF65-41D8-9603-7726661F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923266E-BD90-44F4-B987-EA1F9E7EA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812" y="167323"/>
            <a:ext cx="8596668" cy="6523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405022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25</Words>
  <Application>Microsoft Office PowerPoint</Application>
  <PresentationFormat>Широкоэкранный</PresentationFormat>
  <Paragraphs>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Segoe UI Black</vt:lpstr>
      <vt:lpstr>Trebuchet MS</vt:lpstr>
      <vt:lpstr>Wingdings 3</vt:lpstr>
      <vt:lpstr>Аспект</vt:lpstr>
      <vt:lpstr>Использование карточек, использование слайдов на уроке географии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карточек, использование слайдов на уроке географии</dc:title>
  <dc:creator>User</dc:creator>
  <cp:lastModifiedBy>User</cp:lastModifiedBy>
  <cp:revision>1</cp:revision>
  <dcterms:created xsi:type="dcterms:W3CDTF">2023-04-05T04:35:53Z</dcterms:created>
  <dcterms:modified xsi:type="dcterms:W3CDTF">2023-04-05T04:51:17Z</dcterms:modified>
</cp:coreProperties>
</file>