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74" r:id="rId2"/>
    <p:sldId id="267" r:id="rId3"/>
    <p:sldId id="27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3548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02564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3116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80553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6258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855254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4135737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4173563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31149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20339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70988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70476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51600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401820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230717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84116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192645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F46DE45-ADCD-4F97-5829-8E67A277B2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34333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B1B95E-339D-4568-9200-BC2B928B66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4036" y="243923"/>
            <a:ext cx="8249478" cy="621836"/>
          </a:xfrm>
        </p:spPr>
        <p:txBody>
          <a:bodyPr/>
          <a:lstStyle/>
          <a:p>
            <a:pPr algn="just"/>
            <a:r>
              <a:rPr lang="ru-RU" sz="36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Спортивный зал и мини стадион</a:t>
            </a:r>
          </a:p>
        </p:txBody>
      </p:sp>
    </p:spTree>
    <p:extLst>
      <p:ext uri="{BB962C8B-B14F-4D97-AF65-F5344CB8AC3E}">
        <p14:creationId xmlns:p14="http://schemas.microsoft.com/office/powerpoint/2010/main" val="2231026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3340D7D-941E-ABC7-A57A-64B33C4382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5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49B5657-4AF5-1997-EB70-C2727536ED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31" y="171614"/>
            <a:ext cx="5353878" cy="240924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4ADE1DE0-C922-7EBD-04FE-FF43175695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846" y="241855"/>
            <a:ext cx="5128591" cy="230786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DFA6C313-5FBE-6EE2-6783-C083F393B4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59" y="3212327"/>
            <a:ext cx="6629039" cy="298306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052AE229-F95B-F2AE-2E74-48BFA8CA3F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57551">
            <a:off x="6765305" y="3816812"/>
            <a:ext cx="4953362" cy="222901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07046290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636</TotalTime>
  <Words>5</Words>
  <Application>Microsoft Office PowerPoint</Application>
  <PresentationFormat>Широкоэкранный</PresentationFormat>
  <Paragraphs>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Segoe UI Black</vt:lpstr>
      <vt:lpstr>Trebuchet MS</vt:lpstr>
      <vt:lpstr>Wingdings 3</vt:lpstr>
      <vt:lpstr>Аспект</vt:lpstr>
      <vt:lpstr>Спортивный зал и мини стадион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</dc:title>
  <dc:creator>05</dc:creator>
  <cp:lastModifiedBy>16</cp:lastModifiedBy>
  <cp:revision>10</cp:revision>
  <dcterms:created xsi:type="dcterms:W3CDTF">2023-03-31T03:50:00Z</dcterms:created>
  <dcterms:modified xsi:type="dcterms:W3CDTF">2023-04-18T06:23:03Z</dcterms:modified>
</cp:coreProperties>
</file>