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354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02564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3116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80553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6258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855254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135737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17356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31149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20339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70988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70476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51600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0182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23071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84116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C4B4F-B6A5-48C5-91C3-2A764412F983}" type="datetimeFigureOut">
              <a:rPr lang="ru-KG" smtClean="0"/>
              <a:t>18.04.2023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19264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45DF75E-DA8D-F33A-1D12-2EF1EF8F6F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66" r="18826"/>
          <a:stretch/>
        </p:blipFill>
        <p:spPr>
          <a:xfrm>
            <a:off x="530088" y="0"/>
            <a:ext cx="9352570" cy="6853497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526E7-CB26-58AF-6257-EEB9453E94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ru-RU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ru-RU" dirty="0"/>
            </a:br>
            <a:endParaRPr lang="ru-K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FA554F-0F94-DA63-95F8-F0D6F699B7BD}"/>
              </a:ext>
            </a:extLst>
          </p:cNvPr>
          <p:cNvSpPr txBox="1"/>
          <p:nvPr/>
        </p:nvSpPr>
        <p:spPr>
          <a:xfrm>
            <a:off x="2342063" y="343901"/>
            <a:ext cx="57286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Лабараторные</a:t>
            </a: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кабинеты</a:t>
            </a:r>
            <a:endParaRPr lang="ru-KG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7556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C30AEC9-EAC8-EBE9-CD97-C11779D2A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083" y="4285727"/>
            <a:ext cx="5244975" cy="23602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87F410D-DC6F-273A-7562-00B32AD2CAD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84"/>
          <a:stretch/>
        </p:blipFill>
        <p:spPr>
          <a:xfrm>
            <a:off x="361730" y="212035"/>
            <a:ext cx="2572353" cy="471114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003BFB5D-813C-5ED0-399B-3BFCF68B16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960" y="212035"/>
            <a:ext cx="2895269" cy="64339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3FA5FA6E-EB6C-1667-44A2-E3438B2674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539" y="1163044"/>
            <a:ext cx="4740965" cy="213343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349118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636</TotalTime>
  <Words>8</Words>
  <Application>Microsoft Office PowerPoint</Application>
  <PresentationFormat>Широкоэкранный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Trebuchet MS</vt:lpstr>
      <vt:lpstr>Wingdings 3</vt:lpstr>
      <vt:lpstr>Аспект</vt:lpstr>
      <vt:lpstr>    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</dc:title>
  <dc:creator>05</dc:creator>
  <cp:lastModifiedBy>16</cp:lastModifiedBy>
  <cp:revision>10</cp:revision>
  <dcterms:created xsi:type="dcterms:W3CDTF">2023-03-31T03:50:00Z</dcterms:created>
  <dcterms:modified xsi:type="dcterms:W3CDTF">2023-04-18T06:24:55Z</dcterms:modified>
</cp:coreProperties>
</file>