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4" r:id="rId1"/>
  </p:sldMasterIdLst>
  <p:sldIdLst>
    <p:sldId id="259" r:id="rId2"/>
    <p:sldId id="260" r:id="rId3"/>
    <p:sldId id="261" r:id="rId4"/>
    <p:sldId id="262" r:id="rId5"/>
    <p:sldId id="263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C4B4F-B6A5-48C5-91C3-2A764412F983}" type="datetimeFigureOut">
              <a:rPr lang="ru-KG" smtClean="0"/>
              <a:t>18.04.2023</a:t>
            </a:fld>
            <a:endParaRPr lang="ru-K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B6039-0A66-47C6-9CEC-C9FBBE2AE745}" type="slidenum">
              <a:rPr lang="ru-KG" smtClean="0"/>
              <a:t>‹#›</a:t>
            </a:fld>
            <a:endParaRPr lang="ru-KG"/>
          </a:p>
        </p:txBody>
      </p:sp>
    </p:spTree>
    <p:extLst>
      <p:ext uri="{BB962C8B-B14F-4D97-AF65-F5344CB8AC3E}">
        <p14:creationId xmlns:p14="http://schemas.microsoft.com/office/powerpoint/2010/main" val="1354851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C4B4F-B6A5-48C5-91C3-2A764412F983}" type="datetimeFigureOut">
              <a:rPr lang="ru-KG" smtClean="0"/>
              <a:t>18.04.2023</a:t>
            </a:fld>
            <a:endParaRPr lang="ru-K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B6039-0A66-47C6-9CEC-C9FBBE2AE745}" type="slidenum">
              <a:rPr lang="ru-KG" smtClean="0"/>
              <a:t>‹#›</a:t>
            </a:fld>
            <a:endParaRPr lang="ru-KG"/>
          </a:p>
        </p:txBody>
      </p:sp>
    </p:spTree>
    <p:extLst>
      <p:ext uri="{BB962C8B-B14F-4D97-AF65-F5344CB8AC3E}">
        <p14:creationId xmlns:p14="http://schemas.microsoft.com/office/powerpoint/2010/main" val="10256440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C4B4F-B6A5-48C5-91C3-2A764412F983}" type="datetimeFigureOut">
              <a:rPr lang="ru-KG" smtClean="0"/>
              <a:t>18.04.2023</a:t>
            </a:fld>
            <a:endParaRPr lang="ru-K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B6039-0A66-47C6-9CEC-C9FBBE2AE745}" type="slidenum">
              <a:rPr lang="ru-KG" smtClean="0"/>
              <a:t>‹#›</a:t>
            </a:fld>
            <a:endParaRPr lang="ru-KG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831162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C4B4F-B6A5-48C5-91C3-2A764412F983}" type="datetimeFigureOut">
              <a:rPr lang="ru-KG" smtClean="0"/>
              <a:t>18.04.2023</a:t>
            </a:fld>
            <a:endParaRPr lang="ru-K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B6039-0A66-47C6-9CEC-C9FBBE2AE745}" type="slidenum">
              <a:rPr lang="ru-KG" smtClean="0"/>
              <a:t>‹#›</a:t>
            </a:fld>
            <a:endParaRPr lang="ru-KG"/>
          </a:p>
        </p:txBody>
      </p:sp>
    </p:spTree>
    <p:extLst>
      <p:ext uri="{BB962C8B-B14F-4D97-AF65-F5344CB8AC3E}">
        <p14:creationId xmlns:p14="http://schemas.microsoft.com/office/powerpoint/2010/main" val="3805532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C4B4F-B6A5-48C5-91C3-2A764412F983}" type="datetimeFigureOut">
              <a:rPr lang="ru-KG" smtClean="0"/>
              <a:t>18.04.2023</a:t>
            </a:fld>
            <a:endParaRPr lang="ru-K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B6039-0A66-47C6-9CEC-C9FBBE2AE745}" type="slidenum">
              <a:rPr lang="ru-KG" smtClean="0"/>
              <a:t>‹#›</a:t>
            </a:fld>
            <a:endParaRPr lang="ru-KG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362583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C4B4F-B6A5-48C5-91C3-2A764412F983}" type="datetimeFigureOut">
              <a:rPr lang="ru-KG" smtClean="0"/>
              <a:t>18.04.2023</a:t>
            </a:fld>
            <a:endParaRPr lang="ru-K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B6039-0A66-47C6-9CEC-C9FBBE2AE745}" type="slidenum">
              <a:rPr lang="ru-KG" smtClean="0"/>
              <a:t>‹#›</a:t>
            </a:fld>
            <a:endParaRPr lang="ru-KG"/>
          </a:p>
        </p:txBody>
      </p:sp>
    </p:spTree>
    <p:extLst>
      <p:ext uri="{BB962C8B-B14F-4D97-AF65-F5344CB8AC3E}">
        <p14:creationId xmlns:p14="http://schemas.microsoft.com/office/powerpoint/2010/main" val="18552543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C4B4F-B6A5-48C5-91C3-2A764412F983}" type="datetimeFigureOut">
              <a:rPr lang="ru-KG" smtClean="0"/>
              <a:t>18.04.2023</a:t>
            </a:fld>
            <a:endParaRPr lang="ru-K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B6039-0A66-47C6-9CEC-C9FBBE2AE745}" type="slidenum">
              <a:rPr lang="ru-KG" smtClean="0"/>
              <a:t>‹#›</a:t>
            </a:fld>
            <a:endParaRPr lang="ru-KG"/>
          </a:p>
        </p:txBody>
      </p:sp>
    </p:spTree>
    <p:extLst>
      <p:ext uri="{BB962C8B-B14F-4D97-AF65-F5344CB8AC3E}">
        <p14:creationId xmlns:p14="http://schemas.microsoft.com/office/powerpoint/2010/main" val="41357378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C4B4F-B6A5-48C5-91C3-2A764412F983}" type="datetimeFigureOut">
              <a:rPr lang="ru-KG" smtClean="0"/>
              <a:t>18.04.2023</a:t>
            </a:fld>
            <a:endParaRPr lang="ru-K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B6039-0A66-47C6-9CEC-C9FBBE2AE745}" type="slidenum">
              <a:rPr lang="ru-KG" smtClean="0"/>
              <a:t>‹#›</a:t>
            </a:fld>
            <a:endParaRPr lang="ru-KG"/>
          </a:p>
        </p:txBody>
      </p:sp>
    </p:spTree>
    <p:extLst>
      <p:ext uri="{BB962C8B-B14F-4D97-AF65-F5344CB8AC3E}">
        <p14:creationId xmlns:p14="http://schemas.microsoft.com/office/powerpoint/2010/main" val="41735639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C4B4F-B6A5-48C5-91C3-2A764412F983}" type="datetimeFigureOut">
              <a:rPr lang="ru-KG" smtClean="0"/>
              <a:t>18.04.2023</a:t>
            </a:fld>
            <a:endParaRPr lang="ru-K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B6039-0A66-47C6-9CEC-C9FBBE2AE745}" type="slidenum">
              <a:rPr lang="ru-KG" smtClean="0"/>
              <a:t>‹#›</a:t>
            </a:fld>
            <a:endParaRPr lang="ru-KG"/>
          </a:p>
        </p:txBody>
      </p:sp>
    </p:spTree>
    <p:extLst>
      <p:ext uri="{BB962C8B-B14F-4D97-AF65-F5344CB8AC3E}">
        <p14:creationId xmlns:p14="http://schemas.microsoft.com/office/powerpoint/2010/main" val="13114928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C4B4F-B6A5-48C5-91C3-2A764412F983}" type="datetimeFigureOut">
              <a:rPr lang="ru-KG" smtClean="0"/>
              <a:t>18.04.2023</a:t>
            </a:fld>
            <a:endParaRPr lang="ru-K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B6039-0A66-47C6-9CEC-C9FBBE2AE745}" type="slidenum">
              <a:rPr lang="ru-KG" smtClean="0"/>
              <a:t>‹#›</a:t>
            </a:fld>
            <a:endParaRPr lang="ru-KG"/>
          </a:p>
        </p:txBody>
      </p:sp>
    </p:spTree>
    <p:extLst>
      <p:ext uri="{BB962C8B-B14F-4D97-AF65-F5344CB8AC3E}">
        <p14:creationId xmlns:p14="http://schemas.microsoft.com/office/powerpoint/2010/main" val="12033984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C4B4F-B6A5-48C5-91C3-2A764412F983}" type="datetimeFigureOut">
              <a:rPr lang="ru-KG" smtClean="0"/>
              <a:t>18.04.2023</a:t>
            </a:fld>
            <a:endParaRPr lang="ru-K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B6039-0A66-47C6-9CEC-C9FBBE2AE745}" type="slidenum">
              <a:rPr lang="ru-KG" smtClean="0"/>
              <a:t>‹#›</a:t>
            </a:fld>
            <a:endParaRPr lang="ru-KG"/>
          </a:p>
        </p:txBody>
      </p:sp>
    </p:spTree>
    <p:extLst>
      <p:ext uri="{BB962C8B-B14F-4D97-AF65-F5344CB8AC3E}">
        <p14:creationId xmlns:p14="http://schemas.microsoft.com/office/powerpoint/2010/main" val="27098897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C4B4F-B6A5-48C5-91C3-2A764412F983}" type="datetimeFigureOut">
              <a:rPr lang="ru-KG" smtClean="0"/>
              <a:t>18.04.2023</a:t>
            </a:fld>
            <a:endParaRPr lang="ru-K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B6039-0A66-47C6-9CEC-C9FBBE2AE745}" type="slidenum">
              <a:rPr lang="ru-KG" smtClean="0"/>
              <a:t>‹#›</a:t>
            </a:fld>
            <a:endParaRPr lang="ru-KG"/>
          </a:p>
        </p:txBody>
      </p:sp>
    </p:spTree>
    <p:extLst>
      <p:ext uri="{BB962C8B-B14F-4D97-AF65-F5344CB8AC3E}">
        <p14:creationId xmlns:p14="http://schemas.microsoft.com/office/powerpoint/2010/main" val="37047654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C4B4F-B6A5-48C5-91C3-2A764412F983}" type="datetimeFigureOut">
              <a:rPr lang="ru-KG" smtClean="0"/>
              <a:t>18.04.2023</a:t>
            </a:fld>
            <a:endParaRPr lang="ru-K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B6039-0A66-47C6-9CEC-C9FBBE2AE745}" type="slidenum">
              <a:rPr lang="ru-KG" smtClean="0"/>
              <a:t>‹#›</a:t>
            </a:fld>
            <a:endParaRPr lang="ru-KG"/>
          </a:p>
        </p:txBody>
      </p:sp>
    </p:spTree>
    <p:extLst>
      <p:ext uri="{BB962C8B-B14F-4D97-AF65-F5344CB8AC3E}">
        <p14:creationId xmlns:p14="http://schemas.microsoft.com/office/powerpoint/2010/main" val="516004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C4B4F-B6A5-48C5-91C3-2A764412F983}" type="datetimeFigureOut">
              <a:rPr lang="ru-KG" smtClean="0"/>
              <a:t>18.04.2023</a:t>
            </a:fld>
            <a:endParaRPr lang="ru-K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B6039-0A66-47C6-9CEC-C9FBBE2AE745}" type="slidenum">
              <a:rPr lang="ru-KG" smtClean="0"/>
              <a:t>‹#›</a:t>
            </a:fld>
            <a:endParaRPr lang="ru-KG"/>
          </a:p>
        </p:txBody>
      </p:sp>
    </p:spTree>
    <p:extLst>
      <p:ext uri="{BB962C8B-B14F-4D97-AF65-F5344CB8AC3E}">
        <p14:creationId xmlns:p14="http://schemas.microsoft.com/office/powerpoint/2010/main" val="4018206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C4B4F-B6A5-48C5-91C3-2A764412F983}" type="datetimeFigureOut">
              <a:rPr lang="ru-KG" smtClean="0"/>
              <a:t>18.04.2023</a:t>
            </a:fld>
            <a:endParaRPr lang="ru-K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B6039-0A66-47C6-9CEC-C9FBBE2AE745}" type="slidenum">
              <a:rPr lang="ru-KG" smtClean="0"/>
              <a:t>‹#›</a:t>
            </a:fld>
            <a:endParaRPr lang="ru-KG"/>
          </a:p>
        </p:txBody>
      </p:sp>
    </p:spTree>
    <p:extLst>
      <p:ext uri="{BB962C8B-B14F-4D97-AF65-F5344CB8AC3E}">
        <p14:creationId xmlns:p14="http://schemas.microsoft.com/office/powerpoint/2010/main" val="12307176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C4B4F-B6A5-48C5-91C3-2A764412F983}" type="datetimeFigureOut">
              <a:rPr lang="ru-KG" smtClean="0"/>
              <a:t>18.04.2023</a:t>
            </a:fld>
            <a:endParaRPr lang="ru-K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B6039-0A66-47C6-9CEC-C9FBBE2AE745}" type="slidenum">
              <a:rPr lang="ru-KG" smtClean="0"/>
              <a:t>‹#›</a:t>
            </a:fld>
            <a:endParaRPr lang="ru-KG"/>
          </a:p>
        </p:txBody>
      </p:sp>
    </p:spTree>
    <p:extLst>
      <p:ext uri="{BB962C8B-B14F-4D97-AF65-F5344CB8AC3E}">
        <p14:creationId xmlns:p14="http://schemas.microsoft.com/office/powerpoint/2010/main" val="8411683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3C4B4F-B6A5-48C5-91C3-2A764412F983}" type="datetimeFigureOut">
              <a:rPr lang="ru-KG" smtClean="0"/>
              <a:t>18.04.2023</a:t>
            </a:fld>
            <a:endParaRPr lang="ru-K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K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FFB6039-0A66-47C6-9CEC-C9FBBE2AE745}" type="slidenum">
              <a:rPr lang="ru-KG" smtClean="0"/>
              <a:t>‹#›</a:t>
            </a:fld>
            <a:endParaRPr lang="ru-KG"/>
          </a:p>
        </p:txBody>
      </p:sp>
    </p:spTree>
    <p:extLst>
      <p:ext uri="{BB962C8B-B14F-4D97-AF65-F5344CB8AC3E}">
        <p14:creationId xmlns:p14="http://schemas.microsoft.com/office/powerpoint/2010/main" val="11926454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5" r:id="rId1"/>
    <p:sldLayoutId id="2147483756" r:id="rId2"/>
    <p:sldLayoutId id="2147483757" r:id="rId3"/>
    <p:sldLayoutId id="2147483758" r:id="rId4"/>
    <p:sldLayoutId id="2147483759" r:id="rId5"/>
    <p:sldLayoutId id="2147483760" r:id="rId6"/>
    <p:sldLayoutId id="2147483761" r:id="rId7"/>
    <p:sldLayoutId id="2147483762" r:id="rId8"/>
    <p:sldLayoutId id="2147483763" r:id="rId9"/>
    <p:sldLayoutId id="2147483764" r:id="rId10"/>
    <p:sldLayoutId id="2147483765" r:id="rId11"/>
    <p:sldLayoutId id="2147483766" r:id="rId12"/>
    <p:sldLayoutId id="2147483767" r:id="rId13"/>
    <p:sldLayoutId id="2147483768" r:id="rId14"/>
    <p:sldLayoutId id="2147483769" r:id="rId15"/>
    <p:sldLayoutId id="214748377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>
            <a:extLst>
              <a:ext uri="{FF2B5EF4-FFF2-40B4-BE49-F238E27FC236}">
                <a16:creationId xmlns:a16="http://schemas.microsoft.com/office/drawing/2014/main" id="{D5EA5312-821D-0C77-8319-4771E0CD2B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4929" y="148599"/>
            <a:ext cx="6901245" cy="1015928"/>
          </a:xfrm>
        </p:spPr>
        <p:txBody>
          <a:bodyPr>
            <a:normAutofit/>
          </a:bodyPr>
          <a:lstStyle/>
          <a:p>
            <a:r>
              <a:rPr lang="ru-RU" sz="4400" b="1" dirty="0">
                <a:solidFill>
                  <a:srgbClr val="0070C0"/>
                </a:solidFill>
              </a:rPr>
              <a:t>Компьютерный кабинет</a:t>
            </a:r>
            <a:endParaRPr lang="ru-KG" sz="4400" b="1" dirty="0">
              <a:solidFill>
                <a:srgbClr val="0070C0"/>
              </a:solidFill>
            </a:endParaRPr>
          </a:p>
        </p:txBody>
      </p:sp>
      <p:pic>
        <p:nvPicPr>
          <p:cNvPr id="16" name="Рисунок 15">
            <a:extLst>
              <a:ext uri="{FF2B5EF4-FFF2-40B4-BE49-F238E27FC236}">
                <a16:creationId xmlns:a16="http://schemas.microsoft.com/office/drawing/2014/main" id="{3718160D-5794-CAAE-4085-F864EFCEFB6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928" y="978673"/>
            <a:ext cx="11813577" cy="531611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638157772"/>
      </p:ext>
    </p:extLst>
  </p:cSld>
  <p:clrMapOvr>
    <a:masterClrMapping/>
  </p:clrMapOvr>
  <p:transition spd="slow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CF98D45-9955-27A5-0D99-AF98E878DD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KG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B49F48A-A635-6F6D-3547-F9DE6EFA8B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KG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9A0342A5-2953-282F-A4A9-D46E416345A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425" y="285409"/>
            <a:ext cx="11737145" cy="6181652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4911304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CF98D45-9955-27A5-0D99-AF98E878DD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KG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B49F48A-A635-6F6D-3547-F9DE6EFA8B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KG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03A9AD3F-C9A7-9C5E-9B12-20834A9782A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774" y="528693"/>
            <a:ext cx="11686452" cy="5800614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26185759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CF98D45-9955-27A5-0D99-AF98E878DD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KG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B49F48A-A635-6F6D-3547-F9DE6EFA8B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KG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63B72F78-B7FD-A796-93E5-53206065838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077" y="448712"/>
            <a:ext cx="11713846" cy="579968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18105090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CF98D45-9955-27A5-0D99-AF98E878DD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KG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B49F48A-A635-6F6D-3547-F9DE6EFA8B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KG"/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CDC85797-CF1E-5F2B-5C08-EDC011FACF8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873" y="269722"/>
            <a:ext cx="10168214" cy="625034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4042711089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640</TotalTime>
  <Words>2</Words>
  <Application>Microsoft Office PowerPoint</Application>
  <PresentationFormat>Широкоэкранный</PresentationFormat>
  <Paragraphs>1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9" baseType="lpstr">
      <vt:lpstr>Arial</vt:lpstr>
      <vt:lpstr>Trebuchet MS</vt:lpstr>
      <vt:lpstr>Wingdings 3</vt:lpstr>
      <vt:lpstr>Аспект</vt:lpstr>
      <vt:lpstr>Компьютерный кабинет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</dc:title>
  <dc:creator>05</dc:creator>
  <cp:lastModifiedBy>16</cp:lastModifiedBy>
  <cp:revision>10</cp:revision>
  <dcterms:created xsi:type="dcterms:W3CDTF">2023-03-31T03:50:00Z</dcterms:created>
  <dcterms:modified xsi:type="dcterms:W3CDTF">2023-04-18T06:30:50Z</dcterms:modified>
</cp:coreProperties>
</file>