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54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02564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3116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8055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258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855254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3573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7356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1149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0339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70988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7047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5160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0182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307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84116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19264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5EA5312-821D-0C77-8319-4771E0CD2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9" y="148599"/>
            <a:ext cx="6901245" cy="1015928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0070C0"/>
                </a:solidFill>
              </a:rPr>
              <a:t>Компьютерный кабинет</a:t>
            </a:r>
            <a:endParaRPr lang="ru-KG" sz="4400" b="1" dirty="0">
              <a:solidFill>
                <a:srgbClr val="0070C0"/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718160D-5794-CAAE-4085-F864EFCEF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28" y="978673"/>
            <a:ext cx="11813577" cy="53161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815777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98D45-9955-27A5-0D99-AF98E878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49F48A-A635-6F6D-3547-F9DE6EFA8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G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A0342A5-2953-282F-A4A9-D46E41634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5" y="285409"/>
            <a:ext cx="11737145" cy="618165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9113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98D45-9955-27A5-0D99-AF98E878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49F48A-A635-6F6D-3547-F9DE6EFA8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G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A9AD3F-C9A7-9C5E-9B12-20834A9782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74" y="528693"/>
            <a:ext cx="11686452" cy="58006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1857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98D45-9955-27A5-0D99-AF98E878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49F48A-A635-6F6D-3547-F9DE6EFA8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G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3B72F78-B7FD-A796-93E5-532060658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7" y="448712"/>
            <a:ext cx="11713846" cy="5799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1050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98D45-9955-27A5-0D99-AF98E878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49F48A-A635-6F6D-3547-F9DE6EFA8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G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C85797-CF1E-5F2B-5C08-EDC011FAC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73" y="269722"/>
            <a:ext cx="10168214" cy="62503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4271108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640</TotalTime>
  <Words>2</Words>
  <Application>Microsoft Office PowerPoint</Application>
  <PresentationFormat>Широкоэкранный</PresentationFormat>
  <Paragraphs>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Компьютерный кабинет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05</dc:creator>
  <cp:lastModifiedBy>16</cp:lastModifiedBy>
  <cp:revision>10</cp:revision>
  <dcterms:created xsi:type="dcterms:W3CDTF">2023-03-31T03:50:00Z</dcterms:created>
  <dcterms:modified xsi:type="dcterms:W3CDTF">2023-04-18T06:30:50Z</dcterms:modified>
</cp:coreProperties>
</file>