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4" r:id="rId1"/>
  </p:sldMasterIdLst>
  <p:sldIdLst>
    <p:sldId id="258" r:id="rId2"/>
    <p:sldId id="261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54851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02564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83116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80553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258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8552543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35737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173563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311492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033984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2709889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3704765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516004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401820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230717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K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841168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4B4F-B6A5-48C5-91C3-2A764412F983}" type="datetimeFigureOut">
              <a:rPr lang="ru-KG" smtClean="0"/>
              <a:t>17.04.2023</a:t>
            </a:fld>
            <a:endParaRPr lang="ru-K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K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FFB6039-0A66-47C6-9CEC-C9FBBE2AE745}" type="slidenum">
              <a:rPr lang="ru-KG" smtClean="0"/>
              <a:t>‹#›</a:t>
            </a:fld>
            <a:endParaRPr lang="ru-KG"/>
          </a:p>
        </p:txBody>
      </p:sp>
    </p:spTree>
    <p:extLst>
      <p:ext uri="{BB962C8B-B14F-4D97-AF65-F5344CB8AC3E}">
        <p14:creationId xmlns:p14="http://schemas.microsoft.com/office/powerpoint/2010/main" val="1192645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  <p:sldLayoutId id="2147483768" r:id="rId14"/>
    <p:sldLayoutId id="2147483769" r:id="rId15"/>
    <p:sldLayoutId id="214748377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9C4AB41F-9FE6-1629-BB80-96F5EB2B4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617" y="1389958"/>
            <a:ext cx="11522765" cy="5185244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20FD4C4-BC1C-168A-5F7A-36EEFD927542}"/>
              </a:ext>
            </a:extLst>
          </p:cNvPr>
          <p:cNvSpPr txBox="1"/>
          <p:nvPr/>
        </p:nvSpPr>
        <p:spPr>
          <a:xfrm>
            <a:off x="1732355" y="282798"/>
            <a:ext cx="7597176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Электронная библиотека</a:t>
            </a:r>
            <a:endParaRPr lang="ru-KG" sz="4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483751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BF26284E-C21D-0D4F-91F5-969EEDED2B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185" y="3919992"/>
            <a:ext cx="5836847" cy="2626582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7246F598-B5B9-3CB3-13C3-29FB6577D3D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677" y="526111"/>
            <a:ext cx="5979676" cy="2690854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FF380A62-789A-8C86-74A7-5AB98D73F2F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741" y="685799"/>
            <a:ext cx="5624814" cy="2531166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DC7E9B2E-06A6-3D46-0481-17F18C71D8D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9582" y="3959088"/>
            <a:ext cx="5272892" cy="258748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44413500"/>
      </p:ext>
    </p:extLst>
  </p:cSld>
  <p:clrMapOvr>
    <a:masterClrMapping/>
  </p:clrMapOvr>
  <p:transition spd="slow">
    <p:wip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2220</TotalTime>
  <Words>2</Words>
  <Application>Microsoft Office PowerPoint</Application>
  <PresentationFormat>Широкоэкранный</PresentationFormat>
  <Paragraphs>1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</dc:title>
  <dc:creator>05</dc:creator>
  <cp:lastModifiedBy>16</cp:lastModifiedBy>
  <cp:revision>10</cp:revision>
  <dcterms:created xsi:type="dcterms:W3CDTF">2023-03-31T03:50:00Z</dcterms:created>
  <dcterms:modified xsi:type="dcterms:W3CDTF">2023-04-18T06:21:09Z</dcterms:modified>
</cp:coreProperties>
</file>