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8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54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02564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3116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8055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258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855254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13573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17356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1149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0339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70988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70476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5160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0182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307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84116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4B4F-B6A5-48C5-91C3-2A764412F983}" type="datetimeFigureOut">
              <a:rPr lang="ru-KG" smtClean="0"/>
              <a:t>17.04.2023</a:t>
            </a:fld>
            <a:endParaRPr lang="ru-K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FB6039-0A66-47C6-9CEC-C9FBBE2AE745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19264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C4AB41F-9FE6-1629-BB80-96F5EB2B4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17" y="1389958"/>
            <a:ext cx="11522765" cy="51852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20FD4C4-BC1C-168A-5F7A-36EEFD927542}"/>
              </a:ext>
            </a:extLst>
          </p:cNvPr>
          <p:cNvSpPr txBox="1"/>
          <p:nvPr/>
        </p:nvSpPr>
        <p:spPr>
          <a:xfrm>
            <a:off x="1732355" y="282798"/>
            <a:ext cx="75971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библиотека</a:t>
            </a:r>
            <a:endParaRPr lang="ru-KG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8375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F26284E-C21D-0D4F-91F5-969EEDED2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85" y="3919992"/>
            <a:ext cx="5836847" cy="26265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7246F598-B5B9-3CB3-13C3-29FB6577D3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677" y="526111"/>
            <a:ext cx="5979676" cy="26908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F380A62-789A-8C86-74A7-5AB98D73F2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41" y="685799"/>
            <a:ext cx="5624814" cy="25311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DC7E9B2E-06A6-3D46-0481-17F18C71D8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82" y="3959088"/>
            <a:ext cx="5272892" cy="25874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441350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2220</TotalTime>
  <Words>2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05</dc:creator>
  <cp:lastModifiedBy>16</cp:lastModifiedBy>
  <cp:revision>10</cp:revision>
  <dcterms:created xsi:type="dcterms:W3CDTF">2023-03-31T03:50:00Z</dcterms:created>
  <dcterms:modified xsi:type="dcterms:W3CDTF">2023-04-18T06:21:09Z</dcterms:modified>
</cp:coreProperties>
</file>